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8/4/2021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8/4/2021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learn.teachingchannel.com/video/teaching-inequalities" TargetMode="External"/><Relationship Id="rId3" Type="http://schemas.openxmlformats.org/officeDocument/2006/relationships/hyperlink" Target="https://youtu.be/tQsQg1S-l2M" TargetMode="External"/><Relationship Id="rId7" Type="http://schemas.openxmlformats.org/officeDocument/2006/relationships/hyperlink" Target="http://www.sedl.org/secc/common_core_videos/grade.php?action=view&amp;id=739" TargetMode="External"/><Relationship Id="rId2" Type="http://schemas.openxmlformats.org/officeDocument/2006/relationships/hyperlink" Target="https://youtu.be/D0UCkYwM84Y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JjFtM0htud8" TargetMode="External"/><Relationship Id="rId5" Type="http://schemas.openxmlformats.org/officeDocument/2006/relationships/hyperlink" Target="https://www.youtube.com/watch?v=lTAQ2HRErYw" TargetMode="External"/><Relationship Id="rId4" Type="http://schemas.openxmlformats.org/officeDocument/2006/relationships/hyperlink" Target="https://youtu.be/6ZJGkNfxHKQ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7AreJ3x2D8" TargetMode="External"/><Relationship Id="rId2" Type="http://schemas.openxmlformats.org/officeDocument/2006/relationships/hyperlink" Target="https://www.youtube.com/watch?v=RwlhUcSGqg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athwarehouse.com/riddles/math-riddles.php" TargetMode="External"/><Relationship Id="rId5" Type="http://schemas.openxmlformats.org/officeDocument/2006/relationships/hyperlink" Target="https://icebreakerideas.com/brain-teasers/#Brain_Teasers_for_Kids" TargetMode="External"/><Relationship Id="rId4" Type="http://schemas.openxmlformats.org/officeDocument/2006/relationships/hyperlink" Target="https://www.preplounge.com/en/daily-brain-teasers.php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video" Target="../media/media1.mp4"/><Relationship Id="rId7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2.xml"/><Relationship Id="rId5" Type="http://schemas.openxmlformats.org/officeDocument/2006/relationships/video" Target="../media/media2.mp4"/><Relationship Id="rId10" Type="http://schemas.openxmlformats.org/officeDocument/2006/relationships/image" Target="../media/image2.emf"/><Relationship Id="rId4" Type="http://schemas.microsoft.com/office/2007/relationships/media" Target="../media/media2.mp4"/><Relationship Id="rId9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84A1D-5A9D-4B75-97A3-A5DECD753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Mr. Ulcena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BD0ECE-AE8C-4617-97E2-71B8FF90F4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6</a:t>
            </a:r>
            <a:r>
              <a:rPr lang="en-US" b="1" baseline="30000" dirty="0"/>
              <a:t>th</a:t>
            </a:r>
            <a:r>
              <a:rPr lang="en-US" b="1" dirty="0"/>
              <a:t> - 8</a:t>
            </a:r>
            <a:r>
              <a:rPr lang="en-US" b="1" baseline="30000" dirty="0"/>
              <a:t>th</a:t>
            </a:r>
            <a:r>
              <a:rPr lang="en-US" b="1" dirty="0"/>
              <a:t> Math</a:t>
            </a:r>
          </a:p>
          <a:p>
            <a:r>
              <a:rPr lang="en-US" b="1" dirty="0"/>
              <a:t>Week at a Glance 08/09-08/13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317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D5EB2-2E34-4FF5-8D8B-34FE39027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Welcome back to school class  of 2021-2022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8921D-B994-4A73-B82F-F4583AC5D3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WAG=WEEK AT A GLANCE</a:t>
            </a:r>
          </a:p>
          <a:p>
            <a:r>
              <a:rPr lang="en-US" dirty="0">
                <a:latin typeface="Atlanta" pitchFamily="34" charset="0"/>
              </a:rPr>
              <a:t>Week at a glance (WAG) is designed to give parents a brief idea of what their child is learning at school. It will have the subject standards (Georgia Standards of Excellence), the main topics covered, links to videos and worksheets. </a:t>
            </a:r>
          </a:p>
          <a:p>
            <a:r>
              <a:rPr lang="en-US" dirty="0">
                <a:latin typeface="Atlanta" pitchFamily="34" charset="0"/>
              </a:rPr>
              <a:t>We encourage parents to review this presentation and stay informed on the weekly learning objectives.</a:t>
            </a:r>
          </a:p>
          <a:p>
            <a:r>
              <a:rPr lang="en-US" dirty="0">
                <a:latin typeface="Atlanta" pitchFamily="34" charset="0"/>
              </a:rPr>
              <a:t>WAGS are subject to change according to student mastery.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183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73F5E-CC4E-4A57-AD0E-BF04FFBF7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 standards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958B5-79D1-4891-9518-FDBA308AD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264" y="2015732"/>
            <a:ext cx="3492560" cy="345061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b="1" u="sng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Grade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0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Think Like a Mathematician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Establish Number Sense, </a:t>
            </a:r>
            <a:r>
              <a:rPr lang="en-US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Growth Mindset,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SMP Routines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Grade 5 Standards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5.NBT.5. </a:t>
            </a:r>
            <a:r>
              <a:rPr lang="en-US" sz="1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5.NBT.6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5.NBT.7,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 </a:t>
            </a:r>
            <a:r>
              <a:rPr lang="en-US" sz="1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5.NF.7a-c</a:t>
            </a:r>
            <a:endParaRPr lang="en-US" sz="1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Big Ideas:</a:t>
            </a:r>
            <a:endParaRPr 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Fluently multiply whole numbers using the standard algorithm (3 digits by 2 digits)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Fluently divide whole numbers using strategies (4-digits dividends by 2-digit divisors)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Add/subtract/multiply/divide decimals to hundredths using strategies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Divide unit fractions by whole numbers and whole numbers by unit fractions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8FEA80-7674-4171-898A-2ECB9885523A}"/>
              </a:ext>
            </a:extLst>
          </p:cNvPr>
          <p:cNvSpPr txBox="1"/>
          <p:nvPr/>
        </p:nvSpPr>
        <p:spPr>
          <a:xfrm>
            <a:off x="3990755" y="2015732"/>
            <a:ext cx="349256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400" b="1" u="sng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Grade</a:t>
            </a:r>
          </a:p>
          <a:p>
            <a:endParaRPr lang="en-US" sz="1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0 </a:t>
            </a:r>
          </a:p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Think Like a Mathematician</a:t>
            </a:r>
          </a:p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Establish Number Sense, </a:t>
            </a:r>
            <a:r>
              <a:rPr lang="en-US" sz="11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Growth Mindset,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SMP Routines</a:t>
            </a:r>
          </a:p>
          <a:p>
            <a:endParaRPr lang="en-US" sz="1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Grade 6 Standards </a:t>
            </a:r>
          </a:p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6.NS.3, 6.NS.5, 6.NS.6a-c, and 6.NS.7a-d</a:t>
            </a:r>
          </a:p>
          <a:p>
            <a:endParaRPr lang="en-US" sz="1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Big Ideas:</a:t>
            </a:r>
          </a:p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Fluently add, subtract, multiply, and divide multi-digit decimals using the standard algorithm.</a:t>
            </a:r>
          </a:p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Understand a rational number as a point on the number line. </a:t>
            </a:r>
          </a:p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Understand and use positive and negative numbers to describe real-world situations.</a:t>
            </a:r>
          </a:p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Understand ordering and absolute value of rational numbers.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9FD390-0A16-44F3-835C-C091304780A0}"/>
              </a:ext>
            </a:extLst>
          </p:cNvPr>
          <p:cNvSpPr txBox="1"/>
          <p:nvPr/>
        </p:nvSpPr>
        <p:spPr>
          <a:xfrm>
            <a:off x="7678246" y="2015732"/>
            <a:ext cx="3646967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1400" b="1" u="sng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Grade</a:t>
            </a:r>
          </a:p>
          <a:p>
            <a:endParaRPr lang="en-US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0 </a:t>
            </a:r>
            <a:endParaRPr lang="en-US" sz="1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Think Like a Mathematician</a:t>
            </a:r>
          </a:p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Establish Number Sense, </a:t>
            </a:r>
            <a:r>
              <a:rPr lang="en-US" sz="1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Growth Mindset,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SMP Routines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Grade 7 Standards </a:t>
            </a:r>
          </a:p>
          <a:p>
            <a:r>
              <a:rPr lang="en-US" sz="11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7.NS.1a-d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7.NS.2a, b, &amp; </a:t>
            </a:r>
            <a:r>
              <a:rPr lang="en-US" sz="11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7.EE.3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7.EE.4</a:t>
            </a:r>
            <a:r>
              <a:rPr lang="en-US" sz="11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&amp; c</a:t>
            </a:r>
          </a:p>
          <a:p>
            <a:endParaRPr lang="en-US" sz="1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Big Ideas:</a:t>
            </a:r>
          </a:p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Add, subtract, multiply and divide rational numbers including integers in real world &amp; mathematical contexts using a number line and properties (NS.1-2). </a:t>
            </a:r>
          </a:p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Solve multi-step real-world problems using numerical and algebraic expressions and equations (EE.3-4)</a:t>
            </a:r>
          </a:p>
        </p:txBody>
      </p:sp>
    </p:spTree>
    <p:extLst>
      <p:ext uri="{BB962C8B-B14F-4D97-AF65-F5344CB8AC3E}">
        <p14:creationId xmlns:p14="http://schemas.microsoft.com/office/powerpoint/2010/main" val="1853694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FC5C6D7-E84A-4CC1-857D-0993465D43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595097"/>
              </p:ext>
            </p:extLst>
          </p:nvPr>
        </p:nvGraphicFramePr>
        <p:xfrm>
          <a:off x="1140337" y="1268894"/>
          <a:ext cx="9757925" cy="3667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1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1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15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15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515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67328">
                <a:tc>
                  <a:txBody>
                    <a:bodyPr/>
                    <a:lstStyle/>
                    <a:p>
                      <a:r>
                        <a:rPr lang="en-US" dirty="0"/>
                        <a:t>Monday </a:t>
                      </a:r>
                    </a:p>
                    <a:p>
                      <a:endParaRPr lang="en-US" sz="1200" dirty="0"/>
                    </a:p>
                    <a:p>
                      <a:r>
                        <a:rPr lang="en-US" sz="1200" baseline="0" dirty="0"/>
                        <a:t>Rules and procedures</a:t>
                      </a:r>
                    </a:p>
                    <a:p>
                      <a:endParaRPr lang="en-US" sz="1200" baseline="0" dirty="0"/>
                    </a:p>
                    <a:p>
                      <a:r>
                        <a:rPr lang="en-US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What’s your favorite teacher who inspired you?</a:t>
                      </a:r>
                    </a:p>
                    <a:p>
                      <a:r>
                        <a:rPr lang="en-US" sz="1200" b="1" u="sng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https://www.youtube.com/watch?v=RwlhUcSGqgs</a:t>
                      </a:r>
                      <a:endParaRPr lang="en-US" sz="12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Tuesday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  <a:p>
                      <a:r>
                        <a:rPr lang="en-US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Beginning of the school year spoof</a:t>
                      </a:r>
                    </a:p>
                    <a:p>
                      <a:r>
                        <a:rPr lang="en-US" sz="1200" b="1" u="sng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https://www.youtube.com/watch?v=R7AreJ3x2D8</a:t>
                      </a:r>
                      <a:endParaRPr lang="en-US" sz="1200" b="1" u="sng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200" b="1" u="sng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200" dirty="0"/>
                        <a:t>Students will complete a</a:t>
                      </a:r>
                      <a:endParaRPr lang="en-US" sz="1200" baseline="0" dirty="0"/>
                    </a:p>
                    <a:p>
                      <a:r>
                        <a:rPr lang="en-US" sz="1200" baseline="0" dirty="0"/>
                        <a:t>Learning Style Questionnaire</a:t>
                      </a:r>
                    </a:p>
                    <a:p>
                      <a:endParaRPr lang="en-US" sz="12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 dirty="0"/>
                        <a:t>Wednesday</a:t>
                      </a:r>
                    </a:p>
                    <a:p>
                      <a:endParaRPr lang="en-US" i="0" dirty="0"/>
                    </a:p>
                    <a:p>
                      <a:endParaRPr lang="en-US" sz="1200" baseline="0" dirty="0"/>
                    </a:p>
                    <a:p>
                      <a:r>
                        <a:rPr lang="en-US" sz="11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Brain Teaser and discussion</a:t>
                      </a:r>
                    </a:p>
                    <a:p>
                      <a:r>
                        <a:rPr lang="en-US" sz="11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en-US" sz="1100" b="1" u="sng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https://www.preplounge.com/en/daily-brain-teasers.php</a:t>
                      </a:r>
                      <a:endParaRPr lang="en-US" sz="1100" b="1" u="sng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1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100" b="1" u="sng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/>
                        </a:rPr>
                        <a:t>https://icebreakerideas.com/brain-teasers/#Brain_Teasers_for_Kids</a:t>
                      </a:r>
                      <a:endParaRPr lang="en-US" sz="1100" b="1" u="sng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1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100" b="1" u="sng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6"/>
                        </a:rPr>
                        <a:t>http://www.mathwarehouse.com/riddles/math-riddles.php</a:t>
                      </a:r>
                      <a:endParaRPr lang="en-US" sz="11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200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Thursday</a:t>
                      </a:r>
                    </a:p>
                    <a:p>
                      <a:endParaRPr lang="en-US" dirty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Preassessment and evaluation – ALL grade level</a:t>
                      </a:r>
                    </a:p>
                    <a:p>
                      <a:endParaRPr lang="en-US" sz="1200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Friday</a:t>
                      </a:r>
                    </a:p>
                    <a:p>
                      <a:endParaRPr lang="en-US" dirty="0"/>
                    </a:p>
                    <a:p>
                      <a:endParaRPr lang="en-US" sz="1200" i="0" baseline="0" dirty="0"/>
                    </a:p>
                    <a:p>
                      <a:r>
                        <a:rPr lang="en-US" sz="1400" dirty="0"/>
                        <a:t>Discuss preassessment with students and set academic goals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4469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D53CBC4-E92C-4DA9-9DB5-B7E9BC934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975" y="804863"/>
            <a:ext cx="9604375" cy="104933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 </a:t>
            </a:r>
            <a:br>
              <a:rPr lang="en-US" dirty="0"/>
            </a:br>
            <a:r>
              <a:rPr lang="en-US" dirty="0"/>
              <a:t> math Resources</a:t>
            </a:r>
          </a:p>
        </p:txBody>
      </p:sp>
      <p:pic>
        <p:nvPicPr>
          <p:cNvPr id="5" name="5 MATH TRICKS THAT WILL BLOW YOUR MIND">
            <a:hlinkClick r:id="" action="ppaction://media"/>
            <a:extLst>
              <a:ext uri="{FF2B5EF4-FFF2-40B4-BE49-F238E27FC236}">
                <a16:creationId xmlns:a16="http://schemas.microsoft.com/office/drawing/2014/main" id="{DC103CBF-8F9B-497D-9A6F-31C3ACD7D56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2503" y="2096067"/>
            <a:ext cx="1769083" cy="1818986"/>
          </a:xfrm>
          <a:prstGeom prst="rect">
            <a:avLst/>
          </a:prstGeom>
        </p:spPr>
      </p:pic>
      <p:pic>
        <p:nvPicPr>
          <p:cNvPr id="6" name="18 Tricky Riddles That'll Stretch Your Brain">
            <a:hlinkClick r:id="" action="ppaction://media"/>
            <a:extLst>
              <a:ext uri="{FF2B5EF4-FFF2-40B4-BE49-F238E27FC236}">
                <a16:creationId xmlns:a16="http://schemas.microsoft.com/office/drawing/2014/main" id="{3E336C55-6E7B-47EC-9602-BBBD8CEC244F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50754" y="2093753"/>
            <a:ext cx="2048354" cy="1818986"/>
          </a:xfrm>
          <a:prstGeom prst="rect">
            <a:avLst/>
          </a:prstGeom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12D9AE1E-1E0B-4278-8FFC-340DFDAEF7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3007055"/>
              </p:ext>
            </p:extLst>
          </p:nvPr>
        </p:nvGraphicFramePr>
        <p:xfrm>
          <a:off x="6513933" y="2381282"/>
          <a:ext cx="1769083" cy="20954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Document" r:id="rId9" imgW="7016297" imgH="9017745" progId="Word.Document.8">
                  <p:embed/>
                </p:oleObj>
              </mc:Choice>
              <mc:Fallback>
                <p:oleObj name="Document" r:id="rId9" imgW="7016297" imgH="9017745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513933" y="2381282"/>
                        <a:ext cx="1769083" cy="20954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3C448499-4DB6-4122-ACFD-2CE11EAE8ECD}"/>
              </a:ext>
            </a:extLst>
          </p:cNvPr>
          <p:cNvSpPr/>
          <p:nvPr/>
        </p:nvSpPr>
        <p:spPr>
          <a:xfrm>
            <a:off x="518478" y="4076962"/>
            <a:ext cx="20667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5 MATH TRICKS THAT WILL BLOW YOUR MIND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482626-F9E2-4B7D-8567-83BBA5ADCA79}"/>
              </a:ext>
            </a:extLst>
          </p:cNvPr>
          <p:cNvSpPr/>
          <p:nvPr/>
        </p:nvSpPr>
        <p:spPr>
          <a:xfrm>
            <a:off x="2868680" y="4076962"/>
            <a:ext cx="26708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18 Tricky Riddles That'll Stretch Your Brain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58AD0A-ADB3-42AC-8DC5-4D830DAE4449}"/>
              </a:ext>
            </a:extLst>
          </p:cNvPr>
          <p:cNvSpPr/>
          <p:nvPr/>
        </p:nvSpPr>
        <p:spPr>
          <a:xfrm>
            <a:off x="6253162" y="4694344"/>
            <a:ext cx="22906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Learning Style Questionnaire</a:t>
            </a:r>
          </a:p>
        </p:txBody>
      </p:sp>
    </p:spTree>
    <p:extLst>
      <p:ext uri="{BB962C8B-B14F-4D97-AF65-F5344CB8AC3E}">
        <p14:creationId xmlns:p14="http://schemas.microsoft.com/office/powerpoint/2010/main" val="403104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4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431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94</TotalTime>
  <Words>539</Words>
  <Application>Microsoft Office PowerPoint</Application>
  <PresentationFormat>Widescreen</PresentationFormat>
  <Paragraphs>85</Paragraphs>
  <Slides>5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Atlanta</vt:lpstr>
      <vt:lpstr>Gill Sans MT</vt:lpstr>
      <vt:lpstr>Times New Roman</vt:lpstr>
      <vt:lpstr>Gallery</vt:lpstr>
      <vt:lpstr>Document</vt:lpstr>
      <vt:lpstr>Mr. Ulcena</vt:lpstr>
      <vt:lpstr>Welcome back to school class  of 2021-2022</vt:lpstr>
      <vt:lpstr>Math standards</vt:lpstr>
      <vt:lpstr>PowerPoint Presentation</vt:lpstr>
      <vt:lpstr>   math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Mr. Ulcena</dc:title>
  <dc:creator>Ulcena, Jimmy</dc:creator>
  <cp:lastModifiedBy>Ulcena, Jimmy</cp:lastModifiedBy>
  <cp:revision>9</cp:revision>
  <dcterms:created xsi:type="dcterms:W3CDTF">2021-08-03T18:46:47Z</dcterms:created>
  <dcterms:modified xsi:type="dcterms:W3CDTF">2021-08-04T12:07:14Z</dcterms:modified>
</cp:coreProperties>
</file>